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6B2"/>
    <a:srgbClr val="785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5" autoAdjust="0"/>
    <p:restoredTop sz="81818" autoAdjust="0"/>
  </p:normalViewPr>
  <p:slideViewPr>
    <p:cSldViewPr snapToGrid="0">
      <p:cViewPr varScale="1">
        <p:scale>
          <a:sx n="80" d="100"/>
          <a:sy n="80" d="100"/>
        </p:scale>
        <p:origin x="120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F6C89C-E215-4DAE-8A00-F3E38B51661D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8A8CBF-B08D-46AC-8AA4-4A508418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2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someone</a:t>
            </a:r>
            <a:r>
              <a:rPr lang="en-US" baseline="0" dirty="0" smtClean="0"/>
              <a:t> define ‘brainstorming’ in their own words?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8CBF-B08D-46AC-8AA4-4A508418F5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1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try</a:t>
            </a:r>
            <a:r>
              <a:rPr lang="en-US" baseline="0" dirty="0" smtClean="0"/>
              <a:t> a quick brainstorming idea now. We will take the next minutes to shout out any teen issues you think 8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graders experience. After one minute, we will stop and see which ones we think people at this school experience the most.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8CBF-B08D-46AC-8AA4-4A508418F5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8CBF-B08D-46AC-8AA4-4A508418F5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9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DC2-738F-4D14-8601-304E1C8503E3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45D-6FAB-4A06-A107-6AD1B4E3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9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DC2-738F-4D14-8601-304E1C8503E3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45D-6FAB-4A06-A107-6AD1B4E3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0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DC2-738F-4D14-8601-304E1C8503E3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45D-6FAB-4A06-A107-6AD1B4E3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3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DC2-738F-4D14-8601-304E1C8503E3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45D-6FAB-4A06-A107-6AD1B4E3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3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DC2-738F-4D14-8601-304E1C8503E3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45D-6FAB-4A06-A107-6AD1B4E3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3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DC2-738F-4D14-8601-304E1C8503E3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45D-6FAB-4A06-A107-6AD1B4E3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DC2-738F-4D14-8601-304E1C8503E3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45D-6FAB-4A06-A107-6AD1B4E3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7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DC2-738F-4D14-8601-304E1C8503E3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45D-6FAB-4A06-A107-6AD1B4E3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DC2-738F-4D14-8601-304E1C8503E3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45D-6FAB-4A06-A107-6AD1B4E3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8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DC2-738F-4D14-8601-304E1C8503E3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45D-6FAB-4A06-A107-6AD1B4E3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8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DC2-738F-4D14-8601-304E1C8503E3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45D-6FAB-4A06-A107-6AD1B4E3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4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90DC2-738F-4D14-8601-304E1C8503E3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4945D-6FAB-4A06-A107-6AD1B4E3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9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93" y="0"/>
            <a:ext cx="6257407" cy="4636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7956" y="0"/>
            <a:ext cx="12319955" cy="6860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 b="69334"/>
          <a:stretch/>
        </p:blipFill>
        <p:spPr>
          <a:xfrm>
            <a:off x="494269" y="353765"/>
            <a:ext cx="3911476" cy="3414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3" t="38074"/>
          <a:stretch/>
        </p:blipFill>
        <p:spPr>
          <a:xfrm rot="21305270">
            <a:off x="5818035" y="1005588"/>
            <a:ext cx="6168357" cy="5837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893" y="353765"/>
            <a:ext cx="1924136" cy="8828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273" y="4585458"/>
            <a:ext cx="6446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Session 1: </a:t>
            </a:r>
          </a:p>
          <a:p>
            <a:pPr algn="ctr"/>
            <a:r>
              <a:rPr lang="en-US" sz="4400" dirty="0" smtClean="0"/>
              <a:t>Values and Goal-Setting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88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82327"/>
            <a:ext cx="12192000" cy="475673"/>
          </a:xfrm>
          <a:prstGeom prst="rect">
            <a:avLst/>
          </a:prstGeom>
          <a:solidFill>
            <a:srgbClr val="785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29100"/>
            <a:ext cx="3547838" cy="2628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6" y="6449383"/>
            <a:ext cx="744447" cy="341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 b="69334"/>
          <a:stretch/>
        </p:blipFill>
        <p:spPr>
          <a:xfrm>
            <a:off x="261284" y="5537488"/>
            <a:ext cx="1512635" cy="13205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325" y="2210097"/>
            <a:ext cx="11511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763" y="1100138"/>
            <a:ext cx="1180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17436"/>
            <a:ext cx="7648575" cy="0"/>
          </a:xfrm>
          <a:prstGeom prst="line">
            <a:avLst/>
          </a:prstGeom>
          <a:ln w="57150">
            <a:solidFill>
              <a:srgbClr val="7855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7490" y="231704"/>
            <a:ext cx="705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My Top 4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12064" y="1152144"/>
            <a:ext cx="11320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Read through the following values and rank them in importance to you.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#1 is your most important value to #8 is less important.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If some values are not important to you at this moment of your life, place them in the “Maybe One Day” section.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4610" y="4513058"/>
            <a:ext cx="6132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855A3"/>
                </a:solidFill>
              </a:rPr>
              <a:t>Your values are a reflection of </a:t>
            </a:r>
            <a:r>
              <a:rPr lang="en-US" sz="3200" b="1" dirty="0">
                <a:solidFill>
                  <a:srgbClr val="7855A3"/>
                </a:solidFill>
              </a:rPr>
              <a:t>YOU </a:t>
            </a:r>
            <a:r>
              <a:rPr lang="en-US" sz="3200" dirty="0" smtClean="0">
                <a:solidFill>
                  <a:srgbClr val="7855A3"/>
                </a:solidFill>
              </a:rPr>
              <a:t>so take the time to </a:t>
            </a:r>
            <a:r>
              <a:rPr lang="en-US" sz="3200" dirty="0">
                <a:solidFill>
                  <a:srgbClr val="7855A3"/>
                </a:solidFill>
              </a:rPr>
              <a:t>really think </a:t>
            </a:r>
            <a:r>
              <a:rPr lang="en-US" sz="3200" dirty="0" smtClean="0">
                <a:solidFill>
                  <a:srgbClr val="7855A3"/>
                </a:solidFill>
              </a:rPr>
              <a:t>about each one. </a:t>
            </a:r>
            <a:endParaRPr lang="en-US" sz="3200" dirty="0">
              <a:solidFill>
                <a:srgbClr val="7855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82327"/>
            <a:ext cx="12192000" cy="475673"/>
          </a:xfrm>
          <a:prstGeom prst="rect">
            <a:avLst/>
          </a:prstGeom>
          <a:solidFill>
            <a:srgbClr val="785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29100"/>
            <a:ext cx="3547838" cy="2628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6" y="6449383"/>
            <a:ext cx="744447" cy="341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 b="69334"/>
          <a:stretch/>
        </p:blipFill>
        <p:spPr>
          <a:xfrm>
            <a:off x="261284" y="5537488"/>
            <a:ext cx="1512635" cy="13205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325" y="2210097"/>
            <a:ext cx="11511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763" y="1100138"/>
            <a:ext cx="1180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01" y="127693"/>
            <a:ext cx="2992845" cy="5461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104" y="364775"/>
            <a:ext cx="1594625" cy="4987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977" y="1300750"/>
            <a:ext cx="1402746" cy="4684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1130" y="359511"/>
            <a:ext cx="374657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/>
              <a:t>Up In the Air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50238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82327"/>
            <a:ext cx="12192000" cy="475673"/>
          </a:xfrm>
          <a:prstGeom prst="rect">
            <a:avLst/>
          </a:prstGeom>
          <a:solidFill>
            <a:srgbClr val="785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29100"/>
            <a:ext cx="3547838" cy="2628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6" y="6449383"/>
            <a:ext cx="744447" cy="341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 b="69334"/>
          <a:stretch/>
        </p:blipFill>
        <p:spPr>
          <a:xfrm>
            <a:off x="261284" y="5537488"/>
            <a:ext cx="1512635" cy="13205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325" y="2210097"/>
            <a:ext cx="11511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763" y="1100138"/>
            <a:ext cx="1180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17436"/>
            <a:ext cx="7648575" cy="0"/>
          </a:xfrm>
          <a:prstGeom prst="line">
            <a:avLst/>
          </a:prstGeom>
          <a:ln w="57150">
            <a:solidFill>
              <a:srgbClr val="7855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2064" y="1152144"/>
            <a:ext cx="113202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/>
              <a:t>It is challenging to grow up with so many distractions from friends, parents, media, and school</a:t>
            </a:r>
            <a:r>
              <a:rPr lang="en-US" sz="3200" dirty="0" smtClean="0"/>
              <a:t>.</a:t>
            </a:r>
          </a:p>
          <a:p>
            <a:pPr marL="342900" indent="-342900"/>
            <a:endParaRPr lang="en-US" sz="3200" dirty="0" smtClean="0"/>
          </a:p>
          <a:p>
            <a:pPr marL="342900" indent="-342900"/>
            <a:r>
              <a:rPr lang="en-US" sz="3200" b="1" dirty="0" smtClean="0"/>
              <a:t>DO WHAT? Explain the following 4 bullets:</a:t>
            </a:r>
            <a:endParaRPr lang="en-US" sz="3200" dirty="0" smtClean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Are you juggling the right things in your life?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Are you distracted by too many of the wrong things?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Are you succeeding at juggling things in your life?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Do you need to work on yourself?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50365"/>
            <a:ext cx="671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Up in the Air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57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82327"/>
            <a:ext cx="12192000" cy="475673"/>
          </a:xfrm>
          <a:prstGeom prst="rect">
            <a:avLst/>
          </a:prstGeom>
          <a:solidFill>
            <a:srgbClr val="785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29100"/>
            <a:ext cx="3547838" cy="2628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6" y="6449383"/>
            <a:ext cx="744447" cy="341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 b="69334"/>
          <a:stretch/>
        </p:blipFill>
        <p:spPr>
          <a:xfrm>
            <a:off x="261284" y="5537488"/>
            <a:ext cx="1512635" cy="13205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325" y="2210097"/>
            <a:ext cx="11511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763" y="1100138"/>
            <a:ext cx="1180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noFill/>
              </a:rPr>
              <a:t> </a:t>
            </a:r>
            <a:endParaRPr lang="en-US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6130" y="1867689"/>
            <a:ext cx="10461716" cy="1938992"/>
          </a:xfrm>
          <a:prstGeom prst="rect">
            <a:avLst/>
          </a:prstGeom>
          <a:solidFill>
            <a:srgbClr val="7855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chemeClr val="bg1"/>
                </a:solidFill>
              </a:rPr>
              <a:t>What is a goal?</a:t>
            </a:r>
            <a:endParaRPr lang="en-US" sz="1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82327"/>
            <a:ext cx="12192000" cy="475673"/>
          </a:xfrm>
          <a:prstGeom prst="rect">
            <a:avLst/>
          </a:prstGeom>
          <a:solidFill>
            <a:srgbClr val="785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29100"/>
            <a:ext cx="3547838" cy="2628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6" y="6449383"/>
            <a:ext cx="744447" cy="341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 b="69334"/>
          <a:stretch/>
        </p:blipFill>
        <p:spPr>
          <a:xfrm>
            <a:off x="261284" y="5537488"/>
            <a:ext cx="1512635" cy="13205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325" y="2210097"/>
            <a:ext cx="11511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6130" y="1867689"/>
            <a:ext cx="10461716" cy="1631216"/>
          </a:xfrm>
          <a:prstGeom prst="rect">
            <a:avLst/>
          </a:prstGeom>
          <a:solidFill>
            <a:srgbClr val="7855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chemeClr val="bg1"/>
                </a:solidFill>
              </a:rPr>
              <a:t>Write down a goal.</a:t>
            </a:r>
            <a:endParaRPr lang="en-US" sz="1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82327"/>
            <a:ext cx="12192000" cy="475673"/>
          </a:xfrm>
          <a:prstGeom prst="rect">
            <a:avLst/>
          </a:prstGeom>
          <a:solidFill>
            <a:srgbClr val="785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6" y="6449383"/>
            <a:ext cx="744447" cy="3415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325" y="2210097"/>
            <a:ext cx="11511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917436"/>
            <a:ext cx="7648575" cy="0"/>
          </a:xfrm>
          <a:prstGeom prst="line">
            <a:avLst/>
          </a:prstGeom>
          <a:ln w="57150">
            <a:solidFill>
              <a:srgbClr val="7855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235276"/>
            <a:ext cx="6309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SMART GOALS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72" y="1183903"/>
            <a:ext cx="10324310" cy="50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82327"/>
            <a:ext cx="12192000" cy="475673"/>
          </a:xfrm>
          <a:prstGeom prst="rect">
            <a:avLst/>
          </a:prstGeom>
          <a:solidFill>
            <a:srgbClr val="785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29100"/>
            <a:ext cx="3547838" cy="2628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6" y="6449383"/>
            <a:ext cx="744447" cy="341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 b="69334"/>
          <a:stretch/>
        </p:blipFill>
        <p:spPr>
          <a:xfrm>
            <a:off x="261284" y="5537488"/>
            <a:ext cx="1512635" cy="13205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4876" y="2374577"/>
            <a:ext cx="4718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cap="small" dirty="0" smtClean="0"/>
              <a:t>Vision board</a:t>
            </a:r>
            <a:endParaRPr lang="en-US" sz="7200" cap="sm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413" t="1998" r="2530" b="2243"/>
          <a:stretch/>
        </p:blipFill>
        <p:spPr>
          <a:xfrm>
            <a:off x="6275587" y="377956"/>
            <a:ext cx="4602969" cy="57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82327"/>
            <a:ext cx="12192000" cy="475673"/>
          </a:xfrm>
          <a:prstGeom prst="rect">
            <a:avLst/>
          </a:prstGeom>
          <a:solidFill>
            <a:srgbClr val="785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29100"/>
            <a:ext cx="3547838" cy="2628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6" y="6449383"/>
            <a:ext cx="744447" cy="341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 b="69334"/>
          <a:stretch/>
        </p:blipFill>
        <p:spPr>
          <a:xfrm>
            <a:off x="261284" y="5537488"/>
            <a:ext cx="1512635" cy="1320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03" y="80387"/>
            <a:ext cx="7924010" cy="6710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4974" y="2480934"/>
            <a:ext cx="5244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HOMEWORK </a:t>
            </a:r>
            <a:endParaRPr lang="en-US" sz="72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82327"/>
            <a:ext cx="12192000" cy="475673"/>
          </a:xfrm>
          <a:prstGeom prst="rect">
            <a:avLst/>
          </a:prstGeom>
          <a:solidFill>
            <a:srgbClr val="785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29100"/>
            <a:ext cx="3547838" cy="26289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1000" y="917436"/>
            <a:ext cx="7648575" cy="0"/>
          </a:xfrm>
          <a:prstGeom prst="line">
            <a:avLst/>
          </a:prstGeom>
          <a:ln w="57150">
            <a:solidFill>
              <a:srgbClr val="7855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6" y="6449383"/>
            <a:ext cx="744447" cy="341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 b="69334"/>
          <a:stretch/>
        </p:blipFill>
        <p:spPr>
          <a:xfrm>
            <a:off x="261284" y="5537488"/>
            <a:ext cx="1512635" cy="1320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263" y="300789"/>
            <a:ext cx="751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Introduction to Elevate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93295" y="1155032"/>
            <a:ext cx="116987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The importance of living out our values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How to improve our self-esteem and why it is important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Improving communication with our parents/guardians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The role that media plays on our self-esteem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How to focus our actions on the future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How to be a better leader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82327"/>
            <a:ext cx="12192000" cy="475673"/>
          </a:xfrm>
          <a:prstGeom prst="rect">
            <a:avLst/>
          </a:prstGeom>
          <a:solidFill>
            <a:srgbClr val="785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29100"/>
            <a:ext cx="3547838" cy="26289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1000" y="917436"/>
            <a:ext cx="7648575" cy="0"/>
          </a:xfrm>
          <a:prstGeom prst="line">
            <a:avLst/>
          </a:prstGeom>
          <a:ln w="57150">
            <a:solidFill>
              <a:srgbClr val="7855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6" y="6449383"/>
            <a:ext cx="744447" cy="341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 b="69334"/>
          <a:stretch/>
        </p:blipFill>
        <p:spPr>
          <a:xfrm>
            <a:off x="261284" y="5537488"/>
            <a:ext cx="1512635" cy="1320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288758"/>
            <a:ext cx="751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Ground Rules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5003" y="1658562"/>
            <a:ext cx="997699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/>
              <a:t>E- Everything is confidential</a:t>
            </a:r>
          </a:p>
          <a:p>
            <a:r>
              <a:rPr lang="en-US" sz="3300" dirty="0" smtClean="0"/>
              <a:t>L- Listen and only one person talks at a time</a:t>
            </a:r>
          </a:p>
          <a:p>
            <a:r>
              <a:rPr lang="en-US" sz="3300" dirty="0" smtClean="0"/>
              <a:t>E- Encourage others’ ideas and be respectful</a:t>
            </a:r>
          </a:p>
          <a:p>
            <a:r>
              <a:rPr lang="en-US" sz="3300" dirty="0" smtClean="0"/>
              <a:t>V- Value others’ thoughts and right to pass</a:t>
            </a:r>
          </a:p>
          <a:p>
            <a:r>
              <a:rPr lang="en-US" sz="3300" dirty="0" smtClean="0"/>
              <a:t>A- Always use positive language and avoid put-downs</a:t>
            </a:r>
          </a:p>
          <a:p>
            <a:r>
              <a:rPr lang="en-US" sz="3300" dirty="0" smtClean="0"/>
              <a:t>T- Try! Participate!</a:t>
            </a:r>
          </a:p>
          <a:p>
            <a:r>
              <a:rPr lang="en-US" sz="3300" dirty="0" smtClean="0"/>
              <a:t>E- Enjoy yourself!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435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82327"/>
            <a:ext cx="12192000" cy="475673"/>
          </a:xfrm>
          <a:prstGeom prst="rect">
            <a:avLst/>
          </a:prstGeom>
          <a:solidFill>
            <a:srgbClr val="785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29100"/>
            <a:ext cx="3547838" cy="26289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1000" y="917436"/>
            <a:ext cx="7648575" cy="0"/>
          </a:xfrm>
          <a:prstGeom prst="line">
            <a:avLst/>
          </a:prstGeom>
          <a:ln w="57150">
            <a:solidFill>
              <a:srgbClr val="7855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6" y="6449383"/>
            <a:ext cx="744447" cy="341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 b="69334"/>
          <a:stretch/>
        </p:blipFill>
        <p:spPr>
          <a:xfrm>
            <a:off x="261284" y="5537488"/>
            <a:ext cx="1512635" cy="1320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288758"/>
            <a:ext cx="751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Brainstorming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45" y="1563767"/>
            <a:ext cx="2939546" cy="4566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38" y="1154124"/>
            <a:ext cx="1476811" cy="4618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34" y="1293054"/>
            <a:ext cx="1334342" cy="4456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836" y="935089"/>
            <a:ext cx="1830880" cy="4590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7220">
            <a:off x="674812" y="1520613"/>
            <a:ext cx="808540" cy="1907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793">
            <a:off x="9037878" y="351133"/>
            <a:ext cx="638032" cy="15049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7390">
            <a:off x="11270947" y="223094"/>
            <a:ext cx="508510" cy="119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82327"/>
            <a:ext cx="12192000" cy="475673"/>
          </a:xfrm>
          <a:prstGeom prst="rect">
            <a:avLst/>
          </a:prstGeom>
          <a:solidFill>
            <a:srgbClr val="785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29100"/>
            <a:ext cx="3547838" cy="2628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6" y="6449383"/>
            <a:ext cx="744447" cy="341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 b="69334"/>
          <a:stretch/>
        </p:blipFill>
        <p:spPr>
          <a:xfrm>
            <a:off x="261284" y="5537488"/>
            <a:ext cx="1512635" cy="1320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94822" y="842534"/>
            <a:ext cx="94023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some issues that </a:t>
            </a:r>
          </a:p>
          <a:p>
            <a:pPr algn="ctr"/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66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graders experience?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82327"/>
            <a:ext cx="12192000" cy="475673"/>
          </a:xfrm>
          <a:prstGeom prst="rect">
            <a:avLst/>
          </a:prstGeom>
          <a:solidFill>
            <a:srgbClr val="785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29100"/>
            <a:ext cx="3547838" cy="2628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6" y="6449383"/>
            <a:ext cx="744447" cy="341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 b="69334"/>
          <a:stretch/>
        </p:blipFill>
        <p:spPr>
          <a:xfrm>
            <a:off x="261284" y="5537488"/>
            <a:ext cx="1512635" cy="1320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288758"/>
            <a:ext cx="751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14325" y="2210097"/>
            <a:ext cx="11511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7" y="357188"/>
            <a:ext cx="700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Introduction to Values</a:t>
            </a:r>
            <a:endParaRPr lang="en-US" sz="3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917436"/>
            <a:ext cx="7648575" cy="0"/>
          </a:xfrm>
          <a:prstGeom prst="line">
            <a:avLst/>
          </a:prstGeom>
          <a:ln w="57150">
            <a:solidFill>
              <a:srgbClr val="7855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763" y="1100138"/>
            <a:ext cx="1180623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Would you rather have $5 or $100?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Would you rather spend three hours reading or exercising?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Would you rather graduate from high school or have the same partner for the          rest of your life?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Would you rather have a child or work your dream job?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82097" y="4180970"/>
            <a:ext cx="9244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i="1" dirty="0" smtClean="0"/>
              <a:t>How did you determine which choice to make?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/>
              <a:t>Why were some decisions harder than others?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4357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82327"/>
            <a:ext cx="12192000" cy="475673"/>
          </a:xfrm>
          <a:prstGeom prst="rect">
            <a:avLst/>
          </a:prstGeom>
          <a:solidFill>
            <a:srgbClr val="785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29100"/>
            <a:ext cx="3547838" cy="2628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6" y="6449383"/>
            <a:ext cx="744447" cy="341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 b="69334"/>
          <a:stretch/>
        </p:blipFill>
        <p:spPr>
          <a:xfrm>
            <a:off x="261284" y="5537488"/>
            <a:ext cx="1512635" cy="13205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325" y="2210097"/>
            <a:ext cx="11511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763" y="1100138"/>
            <a:ext cx="1180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3790" y="1742272"/>
            <a:ext cx="10461716" cy="1938992"/>
          </a:xfrm>
          <a:prstGeom prst="rect">
            <a:avLst/>
          </a:prstGeom>
          <a:solidFill>
            <a:srgbClr val="7855A3"/>
          </a:solidFill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bg1"/>
                </a:solidFill>
              </a:rPr>
              <a:t>What is a value?</a:t>
            </a:r>
            <a:endParaRPr lang="en-US" sz="1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82327"/>
            <a:ext cx="12192000" cy="475673"/>
          </a:xfrm>
          <a:prstGeom prst="rect">
            <a:avLst/>
          </a:prstGeom>
          <a:solidFill>
            <a:srgbClr val="785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29100"/>
            <a:ext cx="3547838" cy="2628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6" y="6449383"/>
            <a:ext cx="744447" cy="341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 b="69334"/>
          <a:stretch/>
        </p:blipFill>
        <p:spPr>
          <a:xfrm>
            <a:off x="261284" y="5537488"/>
            <a:ext cx="1512635" cy="13205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325" y="2210097"/>
            <a:ext cx="11511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763" y="1100138"/>
            <a:ext cx="1180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52984" y="825996"/>
            <a:ext cx="7648575" cy="0"/>
          </a:xfrm>
          <a:prstGeom prst="line">
            <a:avLst/>
          </a:prstGeom>
          <a:ln w="57150">
            <a:solidFill>
              <a:srgbClr val="7855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2984" y="179665"/>
            <a:ext cx="727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Values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20624" y="1225296"/>
            <a:ext cx="11503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We make our decisions based off of our </a:t>
            </a:r>
            <a:r>
              <a:rPr lang="en-US" sz="3600" b="1" dirty="0" smtClean="0"/>
              <a:t>VALUES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We develop values by experiences, family,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friends, and media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Each person has a different set of values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5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82327"/>
            <a:ext cx="12192000" cy="475673"/>
          </a:xfrm>
          <a:prstGeom prst="rect">
            <a:avLst/>
          </a:prstGeom>
          <a:solidFill>
            <a:srgbClr val="785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29100"/>
            <a:ext cx="3547838" cy="2628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6" y="6449383"/>
            <a:ext cx="744447" cy="341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 b="69334"/>
          <a:stretch/>
        </p:blipFill>
        <p:spPr>
          <a:xfrm>
            <a:off x="261284" y="5537488"/>
            <a:ext cx="1512635" cy="13205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325" y="2210097"/>
            <a:ext cx="11511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763" y="1100138"/>
            <a:ext cx="1180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707" y="365475"/>
            <a:ext cx="1144034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A person who values their talent may commit to practicing several times a week</a:t>
            </a: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7855A3"/>
                </a:solidFill>
              </a:rPr>
              <a:t>A person who values their schooling may have not missed any days of school or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A person who values their health may eat healthy, exercise regularly, and avoid drugs and sexual activity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23103" y="4495182"/>
            <a:ext cx="86224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17A6B2"/>
                </a:solidFill>
              </a:rPr>
              <a:t>Can your values change? </a:t>
            </a:r>
            <a:endParaRPr lang="en-US" sz="6600" dirty="0">
              <a:solidFill>
                <a:srgbClr val="17A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509</Words>
  <Application>Microsoft Office PowerPoint</Application>
  <PresentationFormat>Widescreen</PresentationFormat>
  <Paragraphs>72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Cabarrus Health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F Ginder</dc:creator>
  <cp:lastModifiedBy>Johnson, Sarah E.</cp:lastModifiedBy>
  <cp:revision>33</cp:revision>
  <cp:lastPrinted>2017-08-18T17:50:37Z</cp:lastPrinted>
  <dcterms:created xsi:type="dcterms:W3CDTF">2017-07-19T16:21:12Z</dcterms:created>
  <dcterms:modified xsi:type="dcterms:W3CDTF">2018-02-08T17:49:39Z</dcterms:modified>
</cp:coreProperties>
</file>